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2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75" r:id="rId1"/>
  </p:sldMasterIdLst>
  <p:notesMasterIdLst>
    <p:notesMasterId r:id="rId11"/>
  </p:notesMasterIdLst>
  <p:handoutMasterIdLst>
    <p:handoutMasterId r:id="rId12"/>
  </p:handoutMasterIdLst>
  <p:sldIdLst>
    <p:sldId id="256" r:id="rId2"/>
    <p:sldId id="260" r:id="rId3"/>
    <p:sldId id="264" r:id="rId4"/>
    <p:sldId id="259" r:id="rId5"/>
    <p:sldId id="265" r:id="rId6"/>
    <p:sldId id="263" r:id="rId7"/>
    <p:sldId id="266" r:id="rId8"/>
    <p:sldId id="267" r:id="rId9"/>
    <p:sldId id="268" r:id="rId10"/>
  </p:sldIdLst>
  <p:sldSz cx="9144000" cy="5143500" type="screen16x9"/>
  <p:notesSz cx="6858000" cy="9144000"/>
  <p:embeddedFontLst>
    <p:embeddedFont>
      <p:font typeface="Wingdings 3" panose="05040102010807070707" pitchFamily="18" charset="2"/>
      <p:regular r:id="rId13"/>
    </p:embeddedFont>
    <p:embeddedFont>
      <p:font typeface="Century Gothic" panose="020B0502020202020204" pitchFamily="34" charset="0"/>
      <p:regular r:id="rId14"/>
      <p:bold r:id="rId15"/>
      <p:italic r:id="rId16"/>
      <p:boldItalic r:id="rId17"/>
    </p:embeddedFont>
    <p:embeddedFont>
      <p:font typeface="맑은 고딕" panose="020B0503020000020004" pitchFamily="50" charset="-127"/>
      <p:regular r:id="rId18"/>
      <p:bold r:id="rId19"/>
    </p:embeddedFont>
  </p:embeddedFontLst>
  <p:custShowLst>
    <p:custShow name="기획" id="0">
      <p:sldLst>
        <p:sld r:id="rId2"/>
        <p:sld r:id="rId3"/>
        <p:sld r:id="rId6"/>
        <p:sld r:id="rId5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이승희" initials="lsh" lastIdx="4" clrIdx="0">
    <p:extLst>
      <p:ext uri="{19B8F6BF-5375-455C-9EA6-DF929625EA0E}">
        <p15:presenceInfo xmlns:p15="http://schemas.microsoft.com/office/powerpoint/2012/main" userId="이승희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793D81CF-94F2-401A-BA57-92F5A7B2D0C5}" styleName="보통 스타일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9C7853C-536D-4A76-A0AE-DD22124D55A5}" styleName="테마 스타일 1 - 강조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790" autoAdjust="0"/>
  </p:normalViewPr>
  <p:slideViewPr>
    <p:cSldViewPr>
      <p:cViewPr varScale="1">
        <p:scale>
          <a:sx n="130" d="100"/>
          <a:sy n="130" d="100"/>
        </p:scale>
        <p:origin x="82" y="1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solidFill>
          <a:schemeClr val="bg2">
            <a:lumMod val="75000"/>
            <a:alpha val="27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자사</c:v>
                </c:pt>
              </c:strCache>
            </c:strRef>
          </c:tx>
          <c:spPr>
            <a:solidFill>
              <a:schemeClr val="accent6">
                <a:alpha val="88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6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6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맛의 만족도</c:v>
                </c:pt>
                <c:pt idx="1">
                  <c:v>소비자 신뢰도</c:v>
                </c:pt>
                <c:pt idx="2">
                  <c:v>브랜드 가치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43</c:v>
                </c:pt>
                <c:pt idx="1">
                  <c:v>38</c:v>
                </c:pt>
                <c:pt idx="2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20-49D1-B6AC-42505A1738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A사</c:v>
                </c:pt>
              </c:strCache>
            </c:strRef>
          </c:tx>
          <c:spPr>
            <a:solidFill>
              <a:schemeClr val="accent5">
                <a:alpha val="88000"/>
              </a:schemeClr>
            </a:solidFill>
            <a:ln>
              <a:solidFill>
                <a:schemeClr val="accent5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5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5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맛의 만족도</c:v>
                </c:pt>
                <c:pt idx="1">
                  <c:v>소비자 신뢰도</c:v>
                </c:pt>
                <c:pt idx="2">
                  <c:v>브랜드 가치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24</c:v>
                </c:pt>
                <c:pt idx="1">
                  <c:v>25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20-49D1-B6AC-42505A1738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B사</c:v>
                </c:pt>
              </c:strCache>
            </c:strRef>
          </c:tx>
          <c:spPr>
            <a:solidFill>
              <a:schemeClr val="accent4">
                <a:alpha val="88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  <a:effectLst/>
            <a:scene3d>
              <a:camera prst="orthographicFront"/>
              <a:lightRig rig="threePt" dir="t"/>
            </a:scene3d>
            <a:sp3d prstMaterial="flat">
              <a:contourClr>
                <a:schemeClr val="accent4">
                  <a:lumMod val="50000"/>
                </a:schemeClr>
              </a:contourClr>
            </a:sp3d>
          </c:spPr>
          <c:invertIfNegative val="0"/>
          <c:dLbls>
            <c:spPr>
              <a:solidFill>
                <a:schemeClr val="accent4">
                  <a:alpha val="30000"/>
                </a:schemeClr>
              </a:solidFill>
              <a:ln>
                <a:solidFill>
                  <a:schemeClr val="lt1">
                    <a:alpha val="50000"/>
                  </a:schemeClr>
                </a:solidFill>
                <a:round/>
              </a:ln>
              <a:effectLst>
                <a:outerShdw blurRad="63500" dist="889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ko-K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맛의 만족도</c:v>
                </c:pt>
                <c:pt idx="1">
                  <c:v>소비자 신뢰도</c:v>
                </c:pt>
                <c:pt idx="2">
                  <c:v>브랜드 가치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36</c:v>
                </c:pt>
                <c:pt idx="1">
                  <c:v>19</c:v>
                </c:pt>
                <c:pt idx="2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C20-49D1-B6AC-42505A17381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4"/>
        <c:gapDepth val="53"/>
        <c:shape val="box"/>
        <c:axId val="319229248"/>
        <c:axId val="319230032"/>
        <c:axId val="0"/>
      </c:bar3DChart>
      <c:catAx>
        <c:axId val="3192292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19230032"/>
        <c:crosses val="autoZero"/>
        <c:auto val="1"/>
        <c:lblAlgn val="ctr"/>
        <c:lblOffset val="100"/>
        <c:noMultiLvlLbl val="0"/>
      </c:catAx>
      <c:valAx>
        <c:axId val="3192300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19229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</c:chart>
  <c:spPr>
    <a:solidFill>
      <a:schemeClr val="dk1">
        <a:lumMod val="75000"/>
        <a:lumOff val="25000"/>
      </a:schemeClr>
    </a:solidFill>
    <a:ln w="6350" cap="flat" cmpd="sng" algn="ctr">
      <a:solidFill>
        <a:schemeClr val="dk1">
          <a:tint val="75000"/>
        </a:schemeClr>
      </a:solidFill>
      <a:round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1">
  <cs:axisTitle>
    <cs:lnRef idx="0"/>
    <cs:fillRef idx="0"/>
    <cs:effectRef idx="0"/>
    <cs:fontRef idx="minor">
      <a:schemeClr val="lt1">
        <a:lumMod val="75000"/>
      </a:schemeClr>
    </cs:fontRef>
    <cs:defRPr sz="1197" kern="1200"/>
  </cs:axisTitle>
  <cs:categoryAxis>
    <cs:lnRef idx="0"/>
    <cs:fillRef idx="0"/>
    <cs:effectRef idx="0"/>
    <cs:fontRef idx="minor">
      <a:schemeClr val="lt1">
        <a:lumMod val="75000"/>
      </a:schemeClr>
    </cs:fontRef>
    <cs:defRPr sz="1197" kern="1200"/>
  </cs:categoryAxis>
  <cs:chartArea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6350" cap="flat" cmpd="sng" algn="ctr">
        <a:solidFill>
          <a:schemeClr val="dk1">
            <a:tint val="75000"/>
          </a:schemeClr>
        </a:solidFill>
        <a:round/>
      </a:ln>
    </cs:spPr>
    <cs:defRPr sz="1330" kern="1200"/>
  </cs:chartArea>
  <cs:dataLabel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</cs:dataLabel>
  <cs:dataLabelCallout>
    <cs:lnRef idx="0"/>
    <cs:fillRef idx="0">
      <cs:styleClr val="auto"/>
    </cs:fillRef>
    <cs:effectRef idx="0"/>
    <cs:fontRef idx="minor">
      <a:schemeClr val="lt1"/>
    </cs:fontRef>
    <cs:spPr>
      <a:solidFill>
        <a:schemeClr val="phClr">
          <a:alpha val="30000"/>
        </a:schemeClr>
      </a:solidFill>
      <a:ln>
        <a:solidFill>
          <a:schemeClr val="lt1">
            <a:alpha val="50000"/>
          </a:schemeClr>
        </a:solidFill>
        <a:round/>
      </a:ln>
      <a:effectLst>
        <a:outerShdw blurRad="63500" dist="88900" dir="2700000" algn="tl" rotWithShape="0">
          <a:prstClr val="black">
            <a:alpha val="40000"/>
          </a:prstClr>
        </a:outerShdw>
      </a:effectLst>
    </cs:spPr>
    <cs:defRPr sz="1197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</cs:spPr>
  </cs:dataPoint>
  <cs:dataPoint3D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>
          <a:alpha val="88000"/>
        </a:schemeClr>
      </a:solidFill>
      <a:ln>
        <a:solidFill>
          <a:schemeClr val="phClr">
            <a:lumMod val="50000"/>
          </a:schemeClr>
        </a:solidFill>
      </a:ln>
      <a:scene3d>
        <a:camera prst="orthographicFront"/>
        <a:lightRig rig="threePt" dir="t"/>
      </a:scene3d>
      <a:sp3d prstMaterial="flat"/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dk1">
            <a:lumMod val="75000"/>
            <a:lumOff val="25000"/>
          </a:schemeClr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75000"/>
      </a:schemeClr>
    </cs:fontRef>
    <cs:spPr>
      <a:ln w="9525">
        <a:solidFill>
          <a:schemeClr val="dk1">
            <a:lumMod val="50000"/>
            <a:lumOff val="50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7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solidFill>
        <a:schemeClr val="bg2">
          <a:lumMod val="75000"/>
          <a:alpha val="27000"/>
        </a:schemeClr>
      </a:solidFill>
      <a:sp3d/>
    </cs:spPr>
  </cs:floor>
  <cs:gridlineMajor>
    <cs:lnRef idx="0"/>
    <cs:fillRef idx="0"/>
    <cs:effectRef idx="0"/>
    <cs:fontRef idx="minor">
      <a:schemeClr val="tx1"/>
    </cs:fontRef>
    <cs:spPr>
      <a:ln w="9525">
        <a:solidFill>
          <a:schemeClr val="lt1">
            <a:lumMod val="50000"/>
          </a:schemeClr>
        </a:solidFill>
      </a:ln>
    </cs:spPr>
  </cs:gridlineMajor>
  <cs:gridlineMinor>
    <cs:lnRef idx="0"/>
    <cs:fillRef idx="0"/>
    <cs:effectRef idx="0"/>
    <cs:fontRef idx="minor">
      <a:schemeClr val="tx1"/>
    </cs:fontRef>
    <cs:spPr>
      <a:ln w="9525">
        <a:solidFill>
          <a:schemeClr val="lt1">
            <a:lumMod val="40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leaderLine>
  <cs:legend>
    <cs:lnRef idx="0"/>
    <cs:fillRef idx="0"/>
    <cs:effectRef idx="0"/>
    <cs:fontRef idx="minor">
      <a:schemeClr val="lt1">
        <a:lumMod val="75000"/>
      </a:schemeClr>
    </cs:fontRef>
    <cs:defRPr sz="1197" kern="1200"/>
  </cs:legend>
  <cs:plotArea>
    <cs:lnRef idx="0"/>
    <cs:fillRef idx="0"/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lt1">
        <a:lumMod val="7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lt1">
            <a:lumMod val="50000"/>
          </a:schemeClr>
        </a:solidFill>
        <a:round/>
      </a:ln>
    </cs:spPr>
  </cs:seriesLine>
  <cs:title>
    <cs:lnRef idx="0"/>
    <cs:fillRef idx="0"/>
    <cs:effectRef idx="0"/>
    <cs:fontRef idx="minor">
      <a:schemeClr val="lt1"/>
    </cs:fontRef>
    <cs:defRPr sz="2200" b="0" kern="1200" cap="all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>
            <a:alpha val="50000"/>
          </a:schemeClr>
        </a:solidFill>
      </a:ln>
    </cs:spPr>
  </cs:trendline>
  <cs:trendlineLabel>
    <cs:lnRef idx="0"/>
    <cs:fillRef idx="0"/>
    <cs:effectRef idx="0"/>
    <cs:fontRef idx="minor">
      <a:schemeClr val="lt1">
        <a:lumMod val="7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>
          <a:lumMod val="85000"/>
        </a:schemeClr>
      </a:solidFill>
      <a:ln w="9525">
        <a:solidFill>
          <a:schemeClr val="dk1">
            <a:lumMod val="50000"/>
          </a:schemeClr>
        </a:solidFill>
        <a:round/>
      </a:ln>
    </cs:spPr>
  </cs:upBar>
  <cs:valueAxis>
    <cs:lnRef idx="0"/>
    <cs:fillRef idx="0"/>
    <cs:effectRef idx="0"/>
    <cs:fontRef idx="minor">
      <a:schemeClr val="lt1">
        <a:lumMod val="7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sp3d/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3-13T01:36:07.648" idx="1">
    <p:pos x="4130" y="2216"/>
    <p:text>타깃분석차트</p:text>
    <p:extLst>
      <p:ext uri="{C676402C-5697-4E1C-873F-D02D1690AC5C}">
        <p15:threadingInfo xmlns:p15="http://schemas.microsoft.com/office/powerpoint/2012/main" timeZoneBias="-540"/>
      </p:ext>
    </p:extLst>
  </p:cm>
  <p:cm authorId="1" dt="2016-03-13T01:36:56.434" idx="2">
    <p:pos x="1571" y="762"/>
    <p:text>폭 넓은 연령대 필요(20~40대)</p:text>
    <p:extLst mod="1">
      <p:ext uri="{C676402C-5697-4E1C-873F-D02D1690AC5C}">
        <p15:threadingInfo xmlns:p15="http://schemas.microsoft.com/office/powerpoint/2012/main" timeZoneBias="-54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03-20T19:03:22.598" idx="3">
    <p:pos x="10" y="10"/>
    <p:text>팜풀렛 준비</p:text>
    <p:extLst>
      <p:ext uri="{C676402C-5697-4E1C-873F-D02D1690AC5C}">
        <p15:threadingInfo xmlns:p15="http://schemas.microsoft.com/office/powerpoint/2012/main" timeZoneBias="-540"/>
      </p:ext>
    </p:extLst>
  </p:cm>
  <p:cm authorId="1" dt="2016-03-20T19:05:42.205" idx="4">
    <p:pos x="10" y="146"/>
    <p:text>제작 업체 선정 완료</p:text>
    <p:extLst>
      <p:ext uri="{C676402C-5697-4E1C-873F-D02D1690AC5C}">
        <p15:threadingInfo xmlns:p15="http://schemas.microsoft.com/office/powerpoint/2012/main" timeZoneBias="-540">
          <p15:parentCm authorId="1" idx="3"/>
        </p15:threadingInfo>
      </p:ext>
    </p:extLst>
  </p:cm>
</p:cmLst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5D031D-BB60-4D8C-97F3-D612536A267B}" type="doc">
      <dgm:prSet loTypeId="urn:microsoft.com/office/officeart/2005/8/layout/hierarchy1" loCatId="hierarchy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pPr latinLnBrk="1"/>
          <a:endParaRPr lang="ko-KR" altLang="en-US"/>
        </a:p>
      </dgm:t>
    </dgm:pt>
    <dgm:pt modelId="{8F02EB67-1776-45FB-9737-4D511F505EB7}">
      <dgm:prSet phldrT="[텍스트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r>
            <a:rPr lang="ko-KR" altLang="en-US" b="1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축제 분위기</a:t>
          </a:r>
        </a:p>
      </dgm:t>
    </dgm:pt>
    <dgm:pt modelId="{7B35DF37-8BFE-4A57-B920-E4322E999812}" type="parTrans" cxnId="{76BCF1A9-7CA7-49FE-9A74-6F8BFB19402E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5A53E6C6-3C16-4888-BD57-C03D3F0A6238}" type="sibTrans" cxnId="{76BCF1A9-7CA7-49FE-9A74-6F8BFB19402E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7B9D8163-FA2B-44BE-AA01-4B6F67D78D95}">
      <dgm:prSet phldrT="[텍스트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r>
            <a:rPr lang="ko-KR" altLang="en-US" b="1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이미지 강조</a:t>
          </a:r>
        </a:p>
      </dgm:t>
    </dgm:pt>
    <dgm:pt modelId="{95E5E9CE-DEDB-4AB8-B194-68AAFE6DC0E1}" type="parTrans" cxnId="{A1294C86-6A48-4DED-AD74-6EFEDF81DE51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FAF7DD79-7237-4EE6-9749-0256B7431FD9}" type="sibTrans" cxnId="{A1294C86-6A48-4DED-AD74-6EFEDF81DE51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5CA92593-ED5D-40B1-BFF8-D052C664720F}">
      <dgm:prSet phldrT="[텍스트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r>
            <a:rPr lang="ko-KR" altLang="en-US" b="1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친밀감 유도</a:t>
          </a:r>
        </a:p>
      </dgm:t>
    </dgm:pt>
    <dgm:pt modelId="{593D0A5E-53DB-4E6E-8B4B-3C7103F9CA21}" type="parTrans" cxnId="{029C6029-2F90-4D8E-8DFB-768CAEDCFA9F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979569D8-9AB2-4B2F-A5F3-FB7082C86F8A}" type="sibTrans" cxnId="{029C6029-2F90-4D8E-8DFB-768CAEDCFA9F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EDFAB397-200A-4DDC-848A-23D5EE19FFED}">
      <dgm:prSet phldrT="[텍스트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r>
            <a:rPr lang="ko-KR" altLang="en-US" b="1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버라이어티</a:t>
          </a:r>
        </a:p>
      </dgm:t>
    </dgm:pt>
    <dgm:pt modelId="{E0E5D88B-6DEB-4108-AB6C-1BB860357B99}" type="parTrans" cxnId="{C12DC79D-4CE0-4A9E-9975-0A20DB9FB648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A5E86F97-DC8D-411B-AB90-42BAACCC607C}" type="sibTrans" cxnId="{C12DC79D-4CE0-4A9E-9975-0A20DB9FB648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D786CF86-161D-4F00-B401-B385B6A530A7}">
      <dgm:prSet phldrT="[텍스트]"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r>
            <a:rPr lang="ko-KR" altLang="en-US" b="1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클래식 분위기</a:t>
          </a:r>
        </a:p>
      </dgm:t>
    </dgm:pt>
    <dgm:pt modelId="{5B96F15A-A020-48A1-A192-928E19FCCD19}" type="parTrans" cxnId="{CBA781EE-5C06-42A1-9289-B60B2932ACB3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09861639-A299-427D-BB26-FA62FD99293E}" type="sibTrans" cxnId="{CBA781EE-5C06-42A1-9289-B60B2932ACB3}">
      <dgm:prSet/>
      <dgm:spPr/>
      <dgm:t>
        <a:bodyPr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atinLnBrk="1"/>
          <a:endParaRPr lang="ko-KR" altLang="en-US" b="1" cap="none" spc="150">
            <a:ln w="11430"/>
            <a:solidFill>
              <a:srgbClr val="F8F8F8"/>
            </a:solidFill>
            <a:effectLst>
              <a:outerShdw blurRad="25400" algn="tl" rotWithShape="0">
                <a:srgbClr val="000000">
                  <a:alpha val="43000"/>
                </a:srgbClr>
              </a:outerShdw>
            </a:effectLst>
          </a:endParaRPr>
        </a:p>
      </dgm:t>
    </dgm:pt>
    <dgm:pt modelId="{15BE8E65-4FF2-4602-B3DC-AB2147234B49}" type="pres">
      <dgm:prSet presAssocID="{DF5D031D-BB60-4D8C-97F3-D612536A267B}" presName="hierChild1" presStyleCnt="0">
        <dgm:presLayoutVars>
          <dgm:chPref val="1"/>
          <dgm:dir val="rev"/>
          <dgm:animOne val="branch"/>
          <dgm:animLvl val="lvl"/>
          <dgm:resizeHandles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0FC413B-61D3-40A7-9E11-C8E13ECFE405}" type="pres">
      <dgm:prSet presAssocID="{8F02EB67-1776-45FB-9737-4D511F505EB7}" presName="hierRoot1" presStyleCnt="0"/>
      <dgm:spPr/>
    </dgm:pt>
    <dgm:pt modelId="{7ACFC29A-461E-4B51-94DF-4F49A7D61C74}" type="pres">
      <dgm:prSet presAssocID="{8F02EB67-1776-45FB-9737-4D511F505EB7}" presName="composite" presStyleCnt="0"/>
      <dgm:spPr/>
    </dgm:pt>
    <dgm:pt modelId="{9B7B79EA-5071-4601-8D3B-D8F8B28512D6}" type="pres">
      <dgm:prSet presAssocID="{8F02EB67-1776-45FB-9737-4D511F505EB7}" presName="background" presStyleLbl="node0" presStyleIdx="0" presStyleCnt="1"/>
      <dgm:spPr/>
    </dgm:pt>
    <dgm:pt modelId="{38517FE4-7BD3-4748-A640-CBA3DD65F65B}" type="pres">
      <dgm:prSet presAssocID="{8F02EB67-1776-45FB-9737-4D511F505EB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8832891-E128-4E38-B417-D7D6C7105C63}" type="pres">
      <dgm:prSet presAssocID="{8F02EB67-1776-45FB-9737-4D511F505EB7}" presName="hierChild2" presStyleCnt="0"/>
      <dgm:spPr/>
    </dgm:pt>
    <dgm:pt modelId="{6FD21F6B-B08F-4697-9E6A-733070C98547}" type="pres">
      <dgm:prSet presAssocID="{95E5E9CE-DEDB-4AB8-B194-68AAFE6DC0E1}" presName="Name10" presStyleLbl="parChTrans1D2" presStyleIdx="0" presStyleCnt="4"/>
      <dgm:spPr/>
      <dgm:t>
        <a:bodyPr/>
        <a:lstStyle/>
        <a:p>
          <a:pPr latinLnBrk="1"/>
          <a:endParaRPr lang="ko-KR" altLang="en-US"/>
        </a:p>
      </dgm:t>
    </dgm:pt>
    <dgm:pt modelId="{2A9ECD1A-BB90-4ADC-8A0C-E096BF771328}" type="pres">
      <dgm:prSet presAssocID="{7B9D8163-FA2B-44BE-AA01-4B6F67D78D95}" presName="hierRoot2" presStyleCnt="0"/>
      <dgm:spPr/>
    </dgm:pt>
    <dgm:pt modelId="{CEACF4E9-9DCC-4EBC-95B6-58183CC7EDBF}" type="pres">
      <dgm:prSet presAssocID="{7B9D8163-FA2B-44BE-AA01-4B6F67D78D95}" presName="composite2" presStyleCnt="0"/>
      <dgm:spPr/>
    </dgm:pt>
    <dgm:pt modelId="{EB7591D2-90B3-4386-A329-E97AEBFD7E7B}" type="pres">
      <dgm:prSet presAssocID="{7B9D8163-FA2B-44BE-AA01-4B6F67D78D95}" presName="background2" presStyleLbl="node2" presStyleIdx="0" presStyleCnt="4"/>
      <dgm:spPr/>
    </dgm:pt>
    <dgm:pt modelId="{460BD558-1A3E-475C-BC6B-5A96AEE66F8D}" type="pres">
      <dgm:prSet presAssocID="{7B9D8163-FA2B-44BE-AA01-4B6F67D78D95}" presName="text2" presStyleLbl="fgAcc2" presStyleIdx="0" presStyleCnt="4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25AE3065-962E-415F-82A8-BD718E953FBE}" type="pres">
      <dgm:prSet presAssocID="{7B9D8163-FA2B-44BE-AA01-4B6F67D78D95}" presName="hierChild3" presStyleCnt="0"/>
      <dgm:spPr/>
    </dgm:pt>
    <dgm:pt modelId="{4E399FD2-8FD3-4D48-975A-715B16CF8DCE}" type="pres">
      <dgm:prSet presAssocID="{593D0A5E-53DB-4E6E-8B4B-3C7103F9CA21}" presName="Name10" presStyleLbl="parChTrans1D2" presStyleIdx="1" presStyleCnt="4"/>
      <dgm:spPr/>
      <dgm:t>
        <a:bodyPr/>
        <a:lstStyle/>
        <a:p>
          <a:pPr latinLnBrk="1"/>
          <a:endParaRPr lang="ko-KR" altLang="en-US"/>
        </a:p>
      </dgm:t>
    </dgm:pt>
    <dgm:pt modelId="{94CE8E43-0907-4F18-AD2F-AF1CE5EBE75B}" type="pres">
      <dgm:prSet presAssocID="{5CA92593-ED5D-40B1-BFF8-D052C664720F}" presName="hierRoot2" presStyleCnt="0"/>
      <dgm:spPr/>
    </dgm:pt>
    <dgm:pt modelId="{036DC670-5745-41C7-B0E7-2133AEC9802A}" type="pres">
      <dgm:prSet presAssocID="{5CA92593-ED5D-40B1-BFF8-D052C664720F}" presName="composite2" presStyleCnt="0"/>
      <dgm:spPr/>
    </dgm:pt>
    <dgm:pt modelId="{6A010B29-925F-41DD-9B0F-4A53D42B0B72}" type="pres">
      <dgm:prSet presAssocID="{5CA92593-ED5D-40B1-BFF8-D052C664720F}" presName="background2" presStyleLbl="node2" presStyleIdx="1" presStyleCnt="4"/>
      <dgm:spPr/>
    </dgm:pt>
    <dgm:pt modelId="{91068C32-091F-4ABB-AFEF-04533D42F50A}" type="pres">
      <dgm:prSet presAssocID="{5CA92593-ED5D-40B1-BFF8-D052C664720F}" presName="text2" presStyleLbl="fgAcc2" presStyleIdx="1" presStyleCnt="4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E58DD6B7-0818-4F3F-A624-DAD69ACA057A}" type="pres">
      <dgm:prSet presAssocID="{5CA92593-ED5D-40B1-BFF8-D052C664720F}" presName="hierChild3" presStyleCnt="0"/>
      <dgm:spPr/>
    </dgm:pt>
    <dgm:pt modelId="{4D717C86-FCBB-428F-A9A9-7C27C3D18637}" type="pres">
      <dgm:prSet presAssocID="{E0E5D88B-6DEB-4108-AB6C-1BB860357B99}" presName="Name10" presStyleLbl="parChTrans1D2" presStyleIdx="2" presStyleCnt="4"/>
      <dgm:spPr/>
      <dgm:t>
        <a:bodyPr/>
        <a:lstStyle/>
        <a:p>
          <a:pPr latinLnBrk="1"/>
          <a:endParaRPr lang="ko-KR" altLang="en-US"/>
        </a:p>
      </dgm:t>
    </dgm:pt>
    <dgm:pt modelId="{727D48EB-640D-4253-A738-86B315440F56}" type="pres">
      <dgm:prSet presAssocID="{EDFAB397-200A-4DDC-848A-23D5EE19FFED}" presName="hierRoot2" presStyleCnt="0"/>
      <dgm:spPr/>
    </dgm:pt>
    <dgm:pt modelId="{0E1410FB-7E2B-4BCB-951F-EEF1D1C971A2}" type="pres">
      <dgm:prSet presAssocID="{EDFAB397-200A-4DDC-848A-23D5EE19FFED}" presName="composite2" presStyleCnt="0"/>
      <dgm:spPr/>
    </dgm:pt>
    <dgm:pt modelId="{D75CF46D-9B01-42CA-8DFB-91A7779D2D93}" type="pres">
      <dgm:prSet presAssocID="{EDFAB397-200A-4DDC-848A-23D5EE19FFED}" presName="background2" presStyleLbl="node2" presStyleIdx="2" presStyleCnt="4"/>
      <dgm:spPr/>
    </dgm:pt>
    <dgm:pt modelId="{4F33023F-428B-43C0-925B-87F1AD811D40}" type="pres">
      <dgm:prSet presAssocID="{EDFAB397-200A-4DDC-848A-23D5EE19FFED}" presName="text2" presStyleLbl="fgAcc2" presStyleIdx="2" presStyleCnt="4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48A362D7-9F22-4CB1-A400-C7EE8B5EDD4D}" type="pres">
      <dgm:prSet presAssocID="{EDFAB397-200A-4DDC-848A-23D5EE19FFED}" presName="hierChild3" presStyleCnt="0"/>
      <dgm:spPr/>
    </dgm:pt>
    <dgm:pt modelId="{C062F1A6-156C-40B3-BF15-6D0B7F3CEA4A}" type="pres">
      <dgm:prSet presAssocID="{5B96F15A-A020-48A1-A192-928E19FCCD19}" presName="Name10" presStyleLbl="parChTrans1D2" presStyleIdx="3" presStyleCnt="4"/>
      <dgm:spPr/>
      <dgm:t>
        <a:bodyPr/>
        <a:lstStyle/>
        <a:p>
          <a:pPr latinLnBrk="1"/>
          <a:endParaRPr lang="ko-KR" altLang="en-US"/>
        </a:p>
      </dgm:t>
    </dgm:pt>
    <dgm:pt modelId="{5A0285AC-18D9-4CD3-AE81-4564861F2D6E}" type="pres">
      <dgm:prSet presAssocID="{D786CF86-161D-4F00-B401-B385B6A530A7}" presName="hierRoot2" presStyleCnt="0"/>
      <dgm:spPr/>
    </dgm:pt>
    <dgm:pt modelId="{FE4E4F63-9637-4200-BC90-F89EDA6C4738}" type="pres">
      <dgm:prSet presAssocID="{D786CF86-161D-4F00-B401-B385B6A530A7}" presName="composite2" presStyleCnt="0"/>
      <dgm:spPr/>
    </dgm:pt>
    <dgm:pt modelId="{2FB82992-595E-41BB-83DA-D38AC550A567}" type="pres">
      <dgm:prSet presAssocID="{D786CF86-161D-4F00-B401-B385B6A530A7}" presName="background2" presStyleLbl="node2" presStyleIdx="3" presStyleCnt="4"/>
      <dgm:spPr/>
    </dgm:pt>
    <dgm:pt modelId="{EADF1497-F504-472D-B042-474A7E030310}" type="pres">
      <dgm:prSet presAssocID="{D786CF86-161D-4F00-B401-B385B6A530A7}" presName="text2" presStyleLbl="fgAcc2" presStyleIdx="3" presStyleCnt="4">
        <dgm:presLayoutVars>
          <dgm:chPref val="3"/>
        </dgm:presLayoutVars>
      </dgm:prSet>
      <dgm:spPr/>
      <dgm:t>
        <a:bodyPr/>
        <a:lstStyle/>
        <a:p>
          <a:pPr latinLnBrk="1"/>
          <a:endParaRPr lang="ko-KR" altLang="en-US"/>
        </a:p>
      </dgm:t>
    </dgm:pt>
    <dgm:pt modelId="{F5691C6D-5226-4BE8-9FDF-8F4C3659F30D}" type="pres">
      <dgm:prSet presAssocID="{D786CF86-161D-4F00-B401-B385B6A530A7}" presName="hierChild3" presStyleCnt="0"/>
      <dgm:spPr/>
    </dgm:pt>
  </dgm:ptLst>
  <dgm:cxnLst>
    <dgm:cxn modelId="{DD02FAE9-BB2A-42D6-8450-8B72757B14C7}" type="presOf" srcId="{E0E5D88B-6DEB-4108-AB6C-1BB860357B99}" destId="{4D717C86-FCBB-428F-A9A9-7C27C3D18637}" srcOrd="0" destOrd="0" presId="urn:microsoft.com/office/officeart/2005/8/layout/hierarchy1"/>
    <dgm:cxn modelId="{AD9C4D6A-6267-471D-939C-D138F6998020}" type="presOf" srcId="{D786CF86-161D-4F00-B401-B385B6A530A7}" destId="{EADF1497-F504-472D-B042-474A7E030310}" srcOrd="0" destOrd="0" presId="urn:microsoft.com/office/officeart/2005/8/layout/hierarchy1"/>
    <dgm:cxn modelId="{029C6029-2F90-4D8E-8DFB-768CAEDCFA9F}" srcId="{8F02EB67-1776-45FB-9737-4D511F505EB7}" destId="{5CA92593-ED5D-40B1-BFF8-D052C664720F}" srcOrd="1" destOrd="0" parTransId="{593D0A5E-53DB-4E6E-8B4B-3C7103F9CA21}" sibTransId="{979569D8-9AB2-4B2F-A5F3-FB7082C86F8A}"/>
    <dgm:cxn modelId="{CBA781EE-5C06-42A1-9289-B60B2932ACB3}" srcId="{8F02EB67-1776-45FB-9737-4D511F505EB7}" destId="{D786CF86-161D-4F00-B401-B385B6A530A7}" srcOrd="3" destOrd="0" parTransId="{5B96F15A-A020-48A1-A192-928E19FCCD19}" sibTransId="{09861639-A299-427D-BB26-FA62FD99293E}"/>
    <dgm:cxn modelId="{5BAD596C-C90C-4954-B718-7223CE3E5361}" type="presOf" srcId="{95E5E9CE-DEDB-4AB8-B194-68AAFE6DC0E1}" destId="{6FD21F6B-B08F-4697-9E6A-733070C98547}" srcOrd="0" destOrd="0" presId="urn:microsoft.com/office/officeart/2005/8/layout/hierarchy1"/>
    <dgm:cxn modelId="{515FCD0E-BB27-4FE7-8BD0-911AE630CBF4}" type="presOf" srcId="{593D0A5E-53DB-4E6E-8B4B-3C7103F9CA21}" destId="{4E399FD2-8FD3-4D48-975A-715B16CF8DCE}" srcOrd="0" destOrd="0" presId="urn:microsoft.com/office/officeart/2005/8/layout/hierarchy1"/>
    <dgm:cxn modelId="{C12DC79D-4CE0-4A9E-9975-0A20DB9FB648}" srcId="{8F02EB67-1776-45FB-9737-4D511F505EB7}" destId="{EDFAB397-200A-4DDC-848A-23D5EE19FFED}" srcOrd="2" destOrd="0" parTransId="{E0E5D88B-6DEB-4108-AB6C-1BB860357B99}" sibTransId="{A5E86F97-DC8D-411B-AB90-42BAACCC607C}"/>
    <dgm:cxn modelId="{76BCF1A9-7CA7-49FE-9A74-6F8BFB19402E}" srcId="{DF5D031D-BB60-4D8C-97F3-D612536A267B}" destId="{8F02EB67-1776-45FB-9737-4D511F505EB7}" srcOrd="0" destOrd="0" parTransId="{7B35DF37-8BFE-4A57-B920-E4322E999812}" sibTransId="{5A53E6C6-3C16-4888-BD57-C03D3F0A6238}"/>
    <dgm:cxn modelId="{F97018E3-18E0-484C-B723-D8D139B3B33A}" type="presOf" srcId="{7B9D8163-FA2B-44BE-AA01-4B6F67D78D95}" destId="{460BD558-1A3E-475C-BC6B-5A96AEE66F8D}" srcOrd="0" destOrd="0" presId="urn:microsoft.com/office/officeart/2005/8/layout/hierarchy1"/>
    <dgm:cxn modelId="{7606F19E-6972-407D-87F1-26E9EAC797CA}" type="presOf" srcId="{DF5D031D-BB60-4D8C-97F3-D612536A267B}" destId="{15BE8E65-4FF2-4602-B3DC-AB2147234B49}" srcOrd="0" destOrd="0" presId="urn:microsoft.com/office/officeart/2005/8/layout/hierarchy1"/>
    <dgm:cxn modelId="{6DDF5E62-5D6C-42C2-A700-96DC9A4666EE}" type="presOf" srcId="{5CA92593-ED5D-40B1-BFF8-D052C664720F}" destId="{91068C32-091F-4ABB-AFEF-04533D42F50A}" srcOrd="0" destOrd="0" presId="urn:microsoft.com/office/officeart/2005/8/layout/hierarchy1"/>
    <dgm:cxn modelId="{0DBAD35E-B95B-46AB-B5A4-C2760B0F293C}" type="presOf" srcId="{5B96F15A-A020-48A1-A192-928E19FCCD19}" destId="{C062F1A6-156C-40B3-BF15-6D0B7F3CEA4A}" srcOrd="0" destOrd="0" presId="urn:microsoft.com/office/officeart/2005/8/layout/hierarchy1"/>
    <dgm:cxn modelId="{95E3A963-F818-4B98-8081-B131AD81D515}" type="presOf" srcId="{EDFAB397-200A-4DDC-848A-23D5EE19FFED}" destId="{4F33023F-428B-43C0-925B-87F1AD811D40}" srcOrd="0" destOrd="0" presId="urn:microsoft.com/office/officeart/2005/8/layout/hierarchy1"/>
    <dgm:cxn modelId="{A1294C86-6A48-4DED-AD74-6EFEDF81DE51}" srcId="{8F02EB67-1776-45FB-9737-4D511F505EB7}" destId="{7B9D8163-FA2B-44BE-AA01-4B6F67D78D95}" srcOrd="0" destOrd="0" parTransId="{95E5E9CE-DEDB-4AB8-B194-68AAFE6DC0E1}" sibTransId="{FAF7DD79-7237-4EE6-9749-0256B7431FD9}"/>
    <dgm:cxn modelId="{AE6E09E8-268B-4FD9-95C8-F043AAE88330}" type="presOf" srcId="{8F02EB67-1776-45FB-9737-4D511F505EB7}" destId="{38517FE4-7BD3-4748-A640-CBA3DD65F65B}" srcOrd="0" destOrd="0" presId="urn:microsoft.com/office/officeart/2005/8/layout/hierarchy1"/>
    <dgm:cxn modelId="{CD271681-FE94-46E8-90EE-642979E29B95}" type="presParOf" srcId="{15BE8E65-4FF2-4602-B3DC-AB2147234B49}" destId="{20FC413B-61D3-40A7-9E11-C8E13ECFE405}" srcOrd="0" destOrd="0" presId="urn:microsoft.com/office/officeart/2005/8/layout/hierarchy1"/>
    <dgm:cxn modelId="{92D48287-12B2-4747-BCC1-2861F7718271}" type="presParOf" srcId="{20FC413B-61D3-40A7-9E11-C8E13ECFE405}" destId="{7ACFC29A-461E-4B51-94DF-4F49A7D61C74}" srcOrd="0" destOrd="0" presId="urn:microsoft.com/office/officeart/2005/8/layout/hierarchy1"/>
    <dgm:cxn modelId="{B4A84758-09E1-40EF-BBD1-DF5731647EF3}" type="presParOf" srcId="{7ACFC29A-461E-4B51-94DF-4F49A7D61C74}" destId="{9B7B79EA-5071-4601-8D3B-D8F8B28512D6}" srcOrd="0" destOrd="0" presId="urn:microsoft.com/office/officeart/2005/8/layout/hierarchy1"/>
    <dgm:cxn modelId="{64BD4F51-B7DD-4F63-9817-293BF35B13DF}" type="presParOf" srcId="{7ACFC29A-461E-4B51-94DF-4F49A7D61C74}" destId="{38517FE4-7BD3-4748-A640-CBA3DD65F65B}" srcOrd="1" destOrd="0" presId="urn:microsoft.com/office/officeart/2005/8/layout/hierarchy1"/>
    <dgm:cxn modelId="{21A44654-8580-4B8A-8710-AFD856CCAC3B}" type="presParOf" srcId="{20FC413B-61D3-40A7-9E11-C8E13ECFE405}" destId="{28832891-E128-4E38-B417-D7D6C7105C63}" srcOrd="1" destOrd="0" presId="urn:microsoft.com/office/officeart/2005/8/layout/hierarchy1"/>
    <dgm:cxn modelId="{A03F1822-4886-4209-A536-D5232892F4BD}" type="presParOf" srcId="{28832891-E128-4E38-B417-D7D6C7105C63}" destId="{6FD21F6B-B08F-4697-9E6A-733070C98547}" srcOrd="0" destOrd="0" presId="urn:microsoft.com/office/officeart/2005/8/layout/hierarchy1"/>
    <dgm:cxn modelId="{D0A53D9E-D875-4BE3-B285-55D59F00A6F9}" type="presParOf" srcId="{28832891-E128-4E38-B417-D7D6C7105C63}" destId="{2A9ECD1A-BB90-4ADC-8A0C-E096BF771328}" srcOrd="1" destOrd="0" presId="urn:microsoft.com/office/officeart/2005/8/layout/hierarchy1"/>
    <dgm:cxn modelId="{9DD5AA99-61DA-4BBD-A214-A37A19D7978C}" type="presParOf" srcId="{2A9ECD1A-BB90-4ADC-8A0C-E096BF771328}" destId="{CEACF4E9-9DCC-4EBC-95B6-58183CC7EDBF}" srcOrd="0" destOrd="0" presId="urn:microsoft.com/office/officeart/2005/8/layout/hierarchy1"/>
    <dgm:cxn modelId="{C0281202-3744-4611-A38F-7E09A238181D}" type="presParOf" srcId="{CEACF4E9-9DCC-4EBC-95B6-58183CC7EDBF}" destId="{EB7591D2-90B3-4386-A329-E97AEBFD7E7B}" srcOrd="0" destOrd="0" presId="urn:microsoft.com/office/officeart/2005/8/layout/hierarchy1"/>
    <dgm:cxn modelId="{D4C7BE5A-36D5-4784-A34A-B2859B4032A3}" type="presParOf" srcId="{CEACF4E9-9DCC-4EBC-95B6-58183CC7EDBF}" destId="{460BD558-1A3E-475C-BC6B-5A96AEE66F8D}" srcOrd="1" destOrd="0" presId="urn:microsoft.com/office/officeart/2005/8/layout/hierarchy1"/>
    <dgm:cxn modelId="{EBCB2E61-9D49-4BF5-9031-5B2BF9A401FD}" type="presParOf" srcId="{2A9ECD1A-BB90-4ADC-8A0C-E096BF771328}" destId="{25AE3065-962E-415F-82A8-BD718E953FBE}" srcOrd="1" destOrd="0" presId="urn:microsoft.com/office/officeart/2005/8/layout/hierarchy1"/>
    <dgm:cxn modelId="{4338B495-4940-49FE-ABC5-E7F380D8F455}" type="presParOf" srcId="{28832891-E128-4E38-B417-D7D6C7105C63}" destId="{4E399FD2-8FD3-4D48-975A-715B16CF8DCE}" srcOrd="2" destOrd="0" presId="urn:microsoft.com/office/officeart/2005/8/layout/hierarchy1"/>
    <dgm:cxn modelId="{2C16FF9F-F3AA-4961-9B2A-A848471C6B4F}" type="presParOf" srcId="{28832891-E128-4E38-B417-D7D6C7105C63}" destId="{94CE8E43-0907-4F18-AD2F-AF1CE5EBE75B}" srcOrd="3" destOrd="0" presId="urn:microsoft.com/office/officeart/2005/8/layout/hierarchy1"/>
    <dgm:cxn modelId="{0492F1F7-05AF-40A1-961C-794B560445B4}" type="presParOf" srcId="{94CE8E43-0907-4F18-AD2F-AF1CE5EBE75B}" destId="{036DC670-5745-41C7-B0E7-2133AEC9802A}" srcOrd="0" destOrd="0" presId="urn:microsoft.com/office/officeart/2005/8/layout/hierarchy1"/>
    <dgm:cxn modelId="{F80671D4-4E83-480E-8FB3-EA13574F0410}" type="presParOf" srcId="{036DC670-5745-41C7-B0E7-2133AEC9802A}" destId="{6A010B29-925F-41DD-9B0F-4A53D42B0B72}" srcOrd="0" destOrd="0" presId="urn:microsoft.com/office/officeart/2005/8/layout/hierarchy1"/>
    <dgm:cxn modelId="{003F7C96-A8B9-4899-A876-3C44D407DEF4}" type="presParOf" srcId="{036DC670-5745-41C7-B0E7-2133AEC9802A}" destId="{91068C32-091F-4ABB-AFEF-04533D42F50A}" srcOrd="1" destOrd="0" presId="urn:microsoft.com/office/officeart/2005/8/layout/hierarchy1"/>
    <dgm:cxn modelId="{441C8173-55F6-4FBA-BC00-354539D0B551}" type="presParOf" srcId="{94CE8E43-0907-4F18-AD2F-AF1CE5EBE75B}" destId="{E58DD6B7-0818-4F3F-A624-DAD69ACA057A}" srcOrd="1" destOrd="0" presId="urn:microsoft.com/office/officeart/2005/8/layout/hierarchy1"/>
    <dgm:cxn modelId="{8D5C7129-568D-4306-A51B-2A127FF7EEBF}" type="presParOf" srcId="{28832891-E128-4E38-B417-D7D6C7105C63}" destId="{4D717C86-FCBB-428F-A9A9-7C27C3D18637}" srcOrd="4" destOrd="0" presId="urn:microsoft.com/office/officeart/2005/8/layout/hierarchy1"/>
    <dgm:cxn modelId="{D0ADA18E-6629-4D8C-BCFB-3155769579E0}" type="presParOf" srcId="{28832891-E128-4E38-B417-D7D6C7105C63}" destId="{727D48EB-640D-4253-A738-86B315440F56}" srcOrd="5" destOrd="0" presId="urn:microsoft.com/office/officeart/2005/8/layout/hierarchy1"/>
    <dgm:cxn modelId="{92BFF01F-D113-4462-BE24-AC98C87A2974}" type="presParOf" srcId="{727D48EB-640D-4253-A738-86B315440F56}" destId="{0E1410FB-7E2B-4BCB-951F-EEF1D1C971A2}" srcOrd="0" destOrd="0" presId="urn:microsoft.com/office/officeart/2005/8/layout/hierarchy1"/>
    <dgm:cxn modelId="{3E864018-A4A9-40A3-AB26-FDB640294D12}" type="presParOf" srcId="{0E1410FB-7E2B-4BCB-951F-EEF1D1C971A2}" destId="{D75CF46D-9B01-42CA-8DFB-91A7779D2D93}" srcOrd="0" destOrd="0" presId="urn:microsoft.com/office/officeart/2005/8/layout/hierarchy1"/>
    <dgm:cxn modelId="{44458E6D-9E4C-4323-8915-815ABC524BC8}" type="presParOf" srcId="{0E1410FB-7E2B-4BCB-951F-EEF1D1C971A2}" destId="{4F33023F-428B-43C0-925B-87F1AD811D40}" srcOrd="1" destOrd="0" presId="urn:microsoft.com/office/officeart/2005/8/layout/hierarchy1"/>
    <dgm:cxn modelId="{7055B1CB-33F6-481B-8A9C-D0F0F0F360CE}" type="presParOf" srcId="{727D48EB-640D-4253-A738-86B315440F56}" destId="{48A362D7-9F22-4CB1-A400-C7EE8B5EDD4D}" srcOrd="1" destOrd="0" presId="urn:microsoft.com/office/officeart/2005/8/layout/hierarchy1"/>
    <dgm:cxn modelId="{7AB1585B-5BFB-45D5-992E-E99A0EC20C34}" type="presParOf" srcId="{28832891-E128-4E38-B417-D7D6C7105C63}" destId="{C062F1A6-156C-40B3-BF15-6D0B7F3CEA4A}" srcOrd="6" destOrd="0" presId="urn:microsoft.com/office/officeart/2005/8/layout/hierarchy1"/>
    <dgm:cxn modelId="{D238AFC3-692F-41DF-B68E-6EA50BF4AD78}" type="presParOf" srcId="{28832891-E128-4E38-B417-D7D6C7105C63}" destId="{5A0285AC-18D9-4CD3-AE81-4564861F2D6E}" srcOrd="7" destOrd="0" presId="urn:microsoft.com/office/officeart/2005/8/layout/hierarchy1"/>
    <dgm:cxn modelId="{4B48CB0C-8CB6-49DC-8417-BAAEE6C94947}" type="presParOf" srcId="{5A0285AC-18D9-4CD3-AE81-4564861F2D6E}" destId="{FE4E4F63-9637-4200-BC90-F89EDA6C4738}" srcOrd="0" destOrd="0" presId="urn:microsoft.com/office/officeart/2005/8/layout/hierarchy1"/>
    <dgm:cxn modelId="{7C13CF9E-0B27-4083-8C81-8F8C7F63CEB4}" type="presParOf" srcId="{FE4E4F63-9637-4200-BC90-F89EDA6C4738}" destId="{2FB82992-595E-41BB-83DA-D38AC550A567}" srcOrd="0" destOrd="0" presId="urn:microsoft.com/office/officeart/2005/8/layout/hierarchy1"/>
    <dgm:cxn modelId="{3592FFC7-0E5A-42DE-80BD-A170155CA626}" type="presParOf" srcId="{FE4E4F63-9637-4200-BC90-F89EDA6C4738}" destId="{EADF1497-F504-472D-B042-474A7E030310}" srcOrd="1" destOrd="0" presId="urn:microsoft.com/office/officeart/2005/8/layout/hierarchy1"/>
    <dgm:cxn modelId="{3D8DBF29-522D-41C9-9EB3-C518289B7509}" type="presParOf" srcId="{5A0285AC-18D9-4CD3-AE81-4564861F2D6E}" destId="{F5691C6D-5226-4BE8-9FDF-8F4C3659F30D}" srcOrd="1" destOrd="0" presId="urn:microsoft.com/office/officeart/2005/8/layout/hierarchy1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062F1A6-156C-40B3-BF15-6D0B7F3CEA4A}">
      <dsp:nvSpPr>
        <dsp:cNvPr id="0" name=""/>
        <dsp:cNvSpPr/>
      </dsp:nvSpPr>
      <dsp:spPr>
        <a:xfrm>
          <a:off x="703801" y="1295012"/>
          <a:ext cx="2573397" cy="408234"/>
        </a:xfrm>
        <a:custGeom>
          <a:avLst/>
          <a:gdLst/>
          <a:ahLst/>
          <a:cxnLst/>
          <a:rect l="0" t="0" r="0" b="0"/>
          <a:pathLst>
            <a:path>
              <a:moveTo>
                <a:pt x="2573397" y="0"/>
              </a:moveTo>
              <a:lnTo>
                <a:pt x="2573397" y="278199"/>
              </a:lnTo>
              <a:lnTo>
                <a:pt x="0" y="278199"/>
              </a:lnTo>
              <a:lnTo>
                <a:pt x="0" y="408234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717C86-FCBB-428F-A9A9-7C27C3D18637}">
      <dsp:nvSpPr>
        <dsp:cNvPr id="0" name=""/>
        <dsp:cNvSpPr/>
      </dsp:nvSpPr>
      <dsp:spPr>
        <a:xfrm>
          <a:off x="2419400" y="1295012"/>
          <a:ext cx="857799" cy="408234"/>
        </a:xfrm>
        <a:custGeom>
          <a:avLst/>
          <a:gdLst/>
          <a:ahLst/>
          <a:cxnLst/>
          <a:rect l="0" t="0" r="0" b="0"/>
          <a:pathLst>
            <a:path>
              <a:moveTo>
                <a:pt x="857799" y="0"/>
              </a:moveTo>
              <a:lnTo>
                <a:pt x="857799" y="278199"/>
              </a:lnTo>
              <a:lnTo>
                <a:pt x="0" y="278199"/>
              </a:lnTo>
              <a:lnTo>
                <a:pt x="0" y="408234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E399FD2-8FD3-4D48-975A-715B16CF8DCE}">
      <dsp:nvSpPr>
        <dsp:cNvPr id="0" name=""/>
        <dsp:cNvSpPr/>
      </dsp:nvSpPr>
      <dsp:spPr>
        <a:xfrm>
          <a:off x="3277199" y="1295012"/>
          <a:ext cx="857799" cy="408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99"/>
              </a:lnTo>
              <a:lnTo>
                <a:pt x="857799" y="278199"/>
              </a:lnTo>
              <a:lnTo>
                <a:pt x="857799" y="408234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D21F6B-B08F-4697-9E6A-733070C98547}">
      <dsp:nvSpPr>
        <dsp:cNvPr id="0" name=""/>
        <dsp:cNvSpPr/>
      </dsp:nvSpPr>
      <dsp:spPr>
        <a:xfrm>
          <a:off x="3277199" y="1295012"/>
          <a:ext cx="2573397" cy="40823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8199"/>
              </a:lnTo>
              <a:lnTo>
                <a:pt x="2573397" y="278199"/>
              </a:lnTo>
              <a:lnTo>
                <a:pt x="2573397" y="408234"/>
              </a:lnTo>
            </a:path>
          </a:pathLst>
        </a:custGeom>
        <a:noFill/>
        <a:ln w="19050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7B79EA-5071-4601-8D3B-D8F8B28512D6}">
      <dsp:nvSpPr>
        <dsp:cNvPr id="0" name=""/>
        <dsp:cNvSpPr/>
      </dsp:nvSpPr>
      <dsp:spPr>
        <a:xfrm>
          <a:off x="2575363" y="403681"/>
          <a:ext cx="1403671" cy="8913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8517FE4-7BD3-4748-A640-CBA3DD65F65B}">
      <dsp:nvSpPr>
        <dsp:cNvPr id="0" name=""/>
        <dsp:cNvSpPr/>
      </dsp:nvSpPr>
      <dsp:spPr>
        <a:xfrm>
          <a:off x="2731327" y="551846"/>
          <a:ext cx="1403671" cy="8913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축제 분위기</a:t>
          </a:r>
        </a:p>
      </dsp:txBody>
      <dsp:txXfrm>
        <a:off x="2757433" y="577952"/>
        <a:ext cx="1351459" cy="839119"/>
      </dsp:txXfrm>
    </dsp:sp>
    <dsp:sp modelId="{EB7591D2-90B3-4386-A329-E97AEBFD7E7B}">
      <dsp:nvSpPr>
        <dsp:cNvPr id="0" name=""/>
        <dsp:cNvSpPr/>
      </dsp:nvSpPr>
      <dsp:spPr>
        <a:xfrm>
          <a:off x="5148761" y="1703247"/>
          <a:ext cx="1403671" cy="8913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60BD558-1A3E-475C-BC6B-5A96AEE66F8D}">
      <dsp:nvSpPr>
        <dsp:cNvPr id="0" name=""/>
        <dsp:cNvSpPr/>
      </dsp:nvSpPr>
      <dsp:spPr>
        <a:xfrm>
          <a:off x="5304724" y="1851412"/>
          <a:ext cx="1403671" cy="8913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이미지 강조</a:t>
          </a:r>
        </a:p>
      </dsp:txBody>
      <dsp:txXfrm>
        <a:off x="5330830" y="1877518"/>
        <a:ext cx="1351459" cy="839119"/>
      </dsp:txXfrm>
    </dsp:sp>
    <dsp:sp modelId="{6A010B29-925F-41DD-9B0F-4A53D42B0B72}">
      <dsp:nvSpPr>
        <dsp:cNvPr id="0" name=""/>
        <dsp:cNvSpPr/>
      </dsp:nvSpPr>
      <dsp:spPr>
        <a:xfrm>
          <a:off x="3433162" y="1703247"/>
          <a:ext cx="1403671" cy="8913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91068C32-091F-4ABB-AFEF-04533D42F50A}">
      <dsp:nvSpPr>
        <dsp:cNvPr id="0" name=""/>
        <dsp:cNvSpPr/>
      </dsp:nvSpPr>
      <dsp:spPr>
        <a:xfrm>
          <a:off x="3589126" y="1851412"/>
          <a:ext cx="1403671" cy="8913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친밀감 유도</a:t>
          </a:r>
        </a:p>
      </dsp:txBody>
      <dsp:txXfrm>
        <a:off x="3615232" y="1877518"/>
        <a:ext cx="1351459" cy="839119"/>
      </dsp:txXfrm>
    </dsp:sp>
    <dsp:sp modelId="{D75CF46D-9B01-42CA-8DFB-91A7779D2D93}">
      <dsp:nvSpPr>
        <dsp:cNvPr id="0" name=""/>
        <dsp:cNvSpPr/>
      </dsp:nvSpPr>
      <dsp:spPr>
        <a:xfrm>
          <a:off x="1717564" y="1703247"/>
          <a:ext cx="1403671" cy="8913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F33023F-428B-43C0-925B-87F1AD811D40}">
      <dsp:nvSpPr>
        <dsp:cNvPr id="0" name=""/>
        <dsp:cNvSpPr/>
      </dsp:nvSpPr>
      <dsp:spPr>
        <a:xfrm>
          <a:off x="1873527" y="1851412"/>
          <a:ext cx="1403671" cy="8913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버라이어티</a:t>
          </a:r>
        </a:p>
      </dsp:txBody>
      <dsp:txXfrm>
        <a:off x="1899633" y="1877518"/>
        <a:ext cx="1351459" cy="839119"/>
      </dsp:txXfrm>
    </dsp:sp>
    <dsp:sp modelId="{2FB82992-595E-41BB-83DA-D38AC550A567}">
      <dsp:nvSpPr>
        <dsp:cNvPr id="0" name=""/>
        <dsp:cNvSpPr/>
      </dsp:nvSpPr>
      <dsp:spPr>
        <a:xfrm>
          <a:off x="1965" y="1703247"/>
          <a:ext cx="1403671" cy="89133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98000"/>
                <a:lumMod val="114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0000"/>
                <a:lumMod val="84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ADF1497-F504-472D-B042-474A7E030310}">
      <dsp:nvSpPr>
        <dsp:cNvPr id="0" name=""/>
        <dsp:cNvSpPr/>
      </dsp:nvSpPr>
      <dsp:spPr>
        <a:xfrm>
          <a:off x="157929" y="1851412"/>
          <a:ext cx="1403671" cy="8913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  <a:scene3d>
            <a:camera prst="orthographicFront"/>
            <a:lightRig rig="soft" dir="t">
              <a:rot lat="0" lon="0" rev="10800000"/>
            </a:lightRig>
          </a:scene3d>
          <a:sp3d>
            <a:bevelT w="27940" h="12700"/>
            <a:contourClr>
              <a:srgbClr val="DDDDDD"/>
            </a:contourClr>
          </a:sp3d>
        </a:bodyPr>
        <a:lstStyle/>
        <a:p>
          <a:pPr lvl="0" algn="ctr" defTabSz="755650" latinLnBrk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o-KR" altLang="en-US" sz="1700" b="1" kern="1200" cap="none" spc="15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rPr>
            <a:t>클래식 분위기</a:t>
          </a:r>
        </a:p>
      </dsp:txBody>
      <dsp:txXfrm>
        <a:off x="184035" y="1877518"/>
        <a:ext cx="1351459" cy="8391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F5831-BDC0-4F2E-A546-900F0678C076}" type="datetimeFigureOut">
              <a:rPr lang="ko-KR" altLang="en-US" smtClean="0"/>
              <a:pPr/>
              <a:t>2018-06-15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ABD07D-A89E-4089-B566-FEEBE9DB0A1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31580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9763BB-8F73-4766-9030-C6360C266089}" type="datetimeFigureOut">
              <a:rPr lang="ko-KR" altLang="en-US" smtClean="0"/>
              <a:t>2018-06-15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009733-7FE6-43D3-96A2-37DCBB9DAFE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998139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009733-7FE6-43D3-96A2-37DCBB9DAFEA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06282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085850"/>
            <a:ext cx="6619244" cy="249718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3583035"/>
            <a:ext cx="6619244" cy="646065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C1C9C4-384E-45DA-BBA3-A60F3BC23ECF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27226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3600440"/>
            <a:ext cx="6619243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514350"/>
            <a:ext cx="6619244" cy="27305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4025494"/>
            <a:ext cx="6619242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0962455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085850"/>
            <a:ext cx="6619244" cy="1485900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6619244" cy="177165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08154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085850"/>
            <a:ext cx="5999486" cy="1742531"/>
          </a:xfrm>
        </p:spPr>
        <p:txBody>
          <a:bodyPr/>
          <a:lstStyle>
            <a:lvl1pPr>
              <a:defRPr sz="36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0" y="2828380"/>
            <a:ext cx="5459737" cy="256631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lvl="0" indent="0">
              <a:buNone/>
            </a:pPr>
            <a:r>
              <a:rPr lang="ko-KR" altLang="en-US" smtClean="0"/>
              <a:t>마스터 텍스트 스타일 편집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262993"/>
            <a:ext cx="6619244" cy="12573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  <p:sp>
        <p:nvSpPr>
          <p:cNvPr id="12" name="TextBox 11"/>
          <p:cNvSpPr txBox="1"/>
          <p:nvPr/>
        </p:nvSpPr>
        <p:spPr>
          <a:xfrm>
            <a:off x="673721" y="728440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1960341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5311806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2343151"/>
            <a:ext cx="6619245" cy="123988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3583036"/>
            <a:ext cx="6619244" cy="6453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44519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485900"/>
            <a:ext cx="2210150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000250"/>
            <a:ext cx="2195513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485900"/>
            <a:ext cx="220218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000250"/>
            <a:ext cx="2210096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485900"/>
            <a:ext cx="2199085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000250"/>
            <a:ext cx="2199085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1600200"/>
            <a:ext cx="0" cy="2971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1600200"/>
            <a:ext cx="0" cy="297516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8827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그림 열 3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3188212"/>
            <a:ext cx="2205038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1657350"/>
            <a:ext cx="2205038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3620409"/>
            <a:ext cx="2205038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3188212"/>
            <a:ext cx="219789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1657350"/>
            <a:ext cx="2197894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3620408"/>
            <a:ext cx="2200805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3188212"/>
            <a:ext cx="2199085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1657350"/>
            <a:ext cx="2199085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3620406"/>
            <a:ext cx="2201998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1600200"/>
            <a:ext cx="0" cy="2971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1600200"/>
            <a:ext cx="0" cy="297516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5970856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7E861-A7AE-445A-BA00-A8623F322B74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7400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322660"/>
            <a:ext cx="1314451" cy="4369594"/>
          </a:xfrm>
        </p:spPr>
        <p:txBody>
          <a:bodyPr vert="eaVert" anchor="b" anchorCtr="0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665561"/>
            <a:ext cx="5567362" cy="402669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DF1D98-D55C-47AF-A951-F96CA2662C42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444459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84415-3FDD-4EB2-8A2A-30F50399DF4C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665780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146300"/>
            <a:ext cx="6619243" cy="143673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3583036"/>
            <a:ext cx="6619244" cy="6453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F943E-501F-4BA5-A6AE-EF938EB7FC3F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57657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1545432"/>
            <a:ext cx="3297254" cy="314682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1542069"/>
            <a:ext cx="3297256" cy="315018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FB91AC-15B8-483E-A139-4D7DB5618473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37540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428750"/>
            <a:ext cx="329725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1885950"/>
            <a:ext cx="3297254" cy="280630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428750"/>
            <a:ext cx="329725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1885950"/>
            <a:ext cx="3297254" cy="280630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874E9E-4727-4AA1-9887-BAEA3F035037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80313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01792-9762-4265-8669-455DB1A6BAE7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010343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F5FD2B-75AA-4958-ADC0-E4EA9CFBDCE5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243421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085850"/>
            <a:ext cx="2550798" cy="108585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085850"/>
            <a:ext cx="3896998" cy="3429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2346961"/>
            <a:ext cx="2550797" cy="217169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8C20C-EACF-4AB2-8306-A9E66E02D81E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90375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390644"/>
            <a:ext cx="3819680" cy="1181106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857250"/>
            <a:ext cx="2400300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3813734" cy="10287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ko-KR" altLang="en-US" smtClean="0"/>
              <a:t>마스터 텍스트 스타일 편집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FA6792-2227-441A-98B7-7862E80BDA34}" type="slidenum">
              <a:rPr lang="en-US" altLang="ko-KR" smtClean="0"/>
              <a:pPr/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3253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002264"/>
            <a:ext cx="3027759" cy="31412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169261"/>
            <a:ext cx="1141809" cy="177409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257300"/>
            <a:ext cx="2114550" cy="211455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8560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4572000"/>
            <a:ext cx="745301" cy="5715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339538"/>
            <a:ext cx="7053542" cy="10503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1539689"/>
            <a:ext cx="6709906" cy="31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 편집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616730" y="1343026"/>
            <a:ext cx="74294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713680" y="2418973"/>
            <a:ext cx="2894846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21797"/>
            <a:ext cx="628649" cy="57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45A47-6319-4868-8E94-EBBE8E51F901}" type="slidenum">
              <a:rPr lang="en-US" altLang="ko-KR" smtClean="0"/>
              <a:pPr/>
              <a:t>‹#›</a:t>
            </a:fld>
            <a:endParaRPr lang="en-US" altLang="ko-KR"/>
          </a:p>
        </p:txBody>
      </p:sp>
      <p:sp>
        <p:nvSpPr>
          <p:cNvPr id="13" name="직사각형 12"/>
          <p:cNvSpPr/>
          <p:nvPr userDrawn="1"/>
        </p:nvSpPr>
        <p:spPr bwMode="auto">
          <a:xfrm>
            <a:off x="0" y="1017973"/>
            <a:ext cx="9144000" cy="4125527"/>
          </a:xfrm>
          <a:prstGeom prst="rect">
            <a:avLst/>
          </a:prstGeom>
          <a:ln>
            <a:noFill/>
            <a:headEnd type="none" w="sm" len="sm"/>
            <a:tailEnd type="none" w="sm" len="sm"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vert="horz" wrap="none" lIns="68580" tIns="34290" rIns="68580" bIns="3429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11281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  <p:sldLayoutId id="2147483792" r:id="rId17"/>
  </p:sldLayoutIdLst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342900" rtl="0" eaLnBrk="1" latinLnBrk="1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50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l" defTabSz="342900" rtl="0" eaLnBrk="1" latinLnBrk="1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1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 smtClean="0"/>
              <a:t>고객 판매 보고서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Tray </a:t>
            </a:r>
            <a:r>
              <a:rPr lang="en-US" altLang="ko-KR" dirty="0"/>
              <a:t>Bread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기획 의도</a:t>
            </a:r>
          </a:p>
        </p:txBody>
      </p:sp>
      <p:pic>
        <p:nvPicPr>
          <p:cNvPr id="3" name="내용 개체 틀 2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088" y="1882342"/>
            <a:ext cx="3297237" cy="24741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자유형 7"/>
          <p:cNvSpPr/>
          <p:nvPr/>
        </p:nvSpPr>
        <p:spPr>
          <a:xfrm>
            <a:off x="4860032" y="1376152"/>
            <a:ext cx="2986131" cy="1010967"/>
          </a:xfrm>
          <a:custGeom>
            <a:avLst/>
            <a:gdLst>
              <a:gd name="connsiteX0" fmla="*/ 0 w 3981508"/>
              <a:gd name="connsiteY0" fmla="*/ 224664 h 1347956"/>
              <a:gd name="connsiteX1" fmla="*/ 224664 w 3981508"/>
              <a:gd name="connsiteY1" fmla="*/ 0 h 1347956"/>
              <a:gd name="connsiteX2" fmla="*/ 3756844 w 3981508"/>
              <a:gd name="connsiteY2" fmla="*/ 0 h 1347956"/>
              <a:gd name="connsiteX3" fmla="*/ 3981508 w 3981508"/>
              <a:gd name="connsiteY3" fmla="*/ 224664 h 1347956"/>
              <a:gd name="connsiteX4" fmla="*/ 3981508 w 3981508"/>
              <a:gd name="connsiteY4" fmla="*/ 1123292 h 1347956"/>
              <a:gd name="connsiteX5" fmla="*/ 3756844 w 3981508"/>
              <a:gd name="connsiteY5" fmla="*/ 1347956 h 1347956"/>
              <a:gd name="connsiteX6" fmla="*/ 224664 w 3981508"/>
              <a:gd name="connsiteY6" fmla="*/ 1347956 h 1347956"/>
              <a:gd name="connsiteX7" fmla="*/ 0 w 3981508"/>
              <a:gd name="connsiteY7" fmla="*/ 1123292 h 1347956"/>
              <a:gd name="connsiteX8" fmla="*/ 0 w 3981508"/>
              <a:gd name="connsiteY8" fmla="*/ 224664 h 134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1508" h="1347956">
                <a:moveTo>
                  <a:pt x="0" y="224664"/>
                </a:moveTo>
                <a:cubicBezTo>
                  <a:pt x="0" y="100585"/>
                  <a:pt x="100585" y="0"/>
                  <a:pt x="224664" y="0"/>
                </a:cubicBezTo>
                <a:lnTo>
                  <a:pt x="3756844" y="0"/>
                </a:lnTo>
                <a:cubicBezTo>
                  <a:pt x="3880923" y="0"/>
                  <a:pt x="3981508" y="100585"/>
                  <a:pt x="3981508" y="224664"/>
                </a:cubicBezTo>
                <a:lnTo>
                  <a:pt x="3981508" y="1123292"/>
                </a:lnTo>
                <a:cubicBezTo>
                  <a:pt x="3981508" y="1247371"/>
                  <a:pt x="3880923" y="1347956"/>
                  <a:pt x="3756844" y="1347956"/>
                </a:cubicBezTo>
                <a:lnTo>
                  <a:pt x="224664" y="1347956"/>
                </a:lnTo>
                <a:cubicBezTo>
                  <a:pt x="100585" y="1347956"/>
                  <a:pt x="0" y="1247371"/>
                  <a:pt x="0" y="1123292"/>
                </a:cubicBezTo>
                <a:lnTo>
                  <a:pt x="0" y="224664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1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789" tIns="120789" rIns="120789" bIns="120789" numCol="1" spcCol="1270" anchor="ctr" anchorCtr="0">
            <a:noAutofit/>
          </a:bodyPr>
          <a:lstStyle/>
          <a:p>
            <a:pPr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en-US" sz="1875" dirty="0"/>
              <a:t>IMAGE-UP</a:t>
            </a:r>
            <a:r>
              <a:rPr kumimoji="1" lang="ko-KR" altLang="en-US" sz="1875" dirty="0"/>
              <a:t>에 주력</a:t>
            </a:r>
            <a:endParaRPr lang="ko-KR" altLang="en-US" sz="1875" dirty="0"/>
          </a:p>
        </p:txBody>
      </p:sp>
      <p:sp>
        <p:nvSpPr>
          <p:cNvPr id="9" name="자유형 8"/>
          <p:cNvSpPr/>
          <p:nvPr/>
        </p:nvSpPr>
        <p:spPr>
          <a:xfrm>
            <a:off x="4860031" y="2428387"/>
            <a:ext cx="2986131" cy="1010967"/>
          </a:xfrm>
          <a:custGeom>
            <a:avLst/>
            <a:gdLst>
              <a:gd name="connsiteX0" fmla="*/ 0 w 3981508"/>
              <a:gd name="connsiteY0" fmla="*/ 224664 h 1347956"/>
              <a:gd name="connsiteX1" fmla="*/ 224664 w 3981508"/>
              <a:gd name="connsiteY1" fmla="*/ 0 h 1347956"/>
              <a:gd name="connsiteX2" fmla="*/ 3756844 w 3981508"/>
              <a:gd name="connsiteY2" fmla="*/ 0 h 1347956"/>
              <a:gd name="connsiteX3" fmla="*/ 3981508 w 3981508"/>
              <a:gd name="connsiteY3" fmla="*/ 224664 h 1347956"/>
              <a:gd name="connsiteX4" fmla="*/ 3981508 w 3981508"/>
              <a:gd name="connsiteY4" fmla="*/ 1123292 h 1347956"/>
              <a:gd name="connsiteX5" fmla="*/ 3756844 w 3981508"/>
              <a:gd name="connsiteY5" fmla="*/ 1347956 h 1347956"/>
              <a:gd name="connsiteX6" fmla="*/ 224664 w 3981508"/>
              <a:gd name="connsiteY6" fmla="*/ 1347956 h 1347956"/>
              <a:gd name="connsiteX7" fmla="*/ 0 w 3981508"/>
              <a:gd name="connsiteY7" fmla="*/ 1123292 h 1347956"/>
              <a:gd name="connsiteX8" fmla="*/ 0 w 3981508"/>
              <a:gd name="connsiteY8" fmla="*/ 224664 h 134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1508" h="1347956">
                <a:moveTo>
                  <a:pt x="0" y="224664"/>
                </a:moveTo>
                <a:cubicBezTo>
                  <a:pt x="0" y="100585"/>
                  <a:pt x="100585" y="0"/>
                  <a:pt x="224664" y="0"/>
                </a:cubicBezTo>
                <a:lnTo>
                  <a:pt x="3756844" y="0"/>
                </a:lnTo>
                <a:cubicBezTo>
                  <a:pt x="3880923" y="0"/>
                  <a:pt x="3981508" y="100585"/>
                  <a:pt x="3981508" y="224664"/>
                </a:cubicBezTo>
                <a:lnTo>
                  <a:pt x="3981508" y="1123292"/>
                </a:lnTo>
                <a:cubicBezTo>
                  <a:pt x="3981508" y="1247371"/>
                  <a:pt x="3880923" y="1347956"/>
                  <a:pt x="3756844" y="1347956"/>
                </a:cubicBezTo>
                <a:lnTo>
                  <a:pt x="224664" y="1347956"/>
                </a:lnTo>
                <a:cubicBezTo>
                  <a:pt x="100585" y="1347956"/>
                  <a:pt x="0" y="1247371"/>
                  <a:pt x="0" y="1123292"/>
                </a:cubicBezTo>
                <a:lnTo>
                  <a:pt x="0" y="224664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-4745762"/>
              <a:satOff val="-3118"/>
              <a:lumOff val="-6078"/>
              <a:alphaOff val="0"/>
            </a:schemeClr>
          </a:fillRef>
          <a:effectRef idx="1">
            <a:schemeClr val="accent3">
              <a:hueOff val="-4745762"/>
              <a:satOff val="-3118"/>
              <a:lumOff val="-6078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789" tIns="120789" rIns="120789" bIns="120789" numCol="1" spcCol="1270" anchor="ctr" anchorCtr="0">
            <a:noAutofit/>
          </a:bodyPr>
          <a:lstStyle/>
          <a:p>
            <a:pPr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ko-KR" altLang="en-US" sz="1875" dirty="0"/>
              <a:t>고객과 통 제과의 친화 프로그램 구성</a:t>
            </a:r>
            <a:endParaRPr lang="ko-KR" altLang="en-US" sz="1875" dirty="0"/>
          </a:p>
        </p:txBody>
      </p:sp>
      <p:sp>
        <p:nvSpPr>
          <p:cNvPr id="10" name="자유형 9"/>
          <p:cNvSpPr/>
          <p:nvPr/>
        </p:nvSpPr>
        <p:spPr>
          <a:xfrm>
            <a:off x="4860030" y="3466838"/>
            <a:ext cx="2986131" cy="1010967"/>
          </a:xfrm>
          <a:custGeom>
            <a:avLst/>
            <a:gdLst>
              <a:gd name="connsiteX0" fmla="*/ 0 w 3981508"/>
              <a:gd name="connsiteY0" fmla="*/ 224664 h 1347956"/>
              <a:gd name="connsiteX1" fmla="*/ 224664 w 3981508"/>
              <a:gd name="connsiteY1" fmla="*/ 0 h 1347956"/>
              <a:gd name="connsiteX2" fmla="*/ 3756844 w 3981508"/>
              <a:gd name="connsiteY2" fmla="*/ 0 h 1347956"/>
              <a:gd name="connsiteX3" fmla="*/ 3981508 w 3981508"/>
              <a:gd name="connsiteY3" fmla="*/ 224664 h 1347956"/>
              <a:gd name="connsiteX4" fmla="*/ 3981508 w 3981508"/>
              <a:gd name="connsiteY4" fmla="*/ 1123292 h 1347956"/>
              <a:gd name="connsiteX5" fmla="*/ 3756844 w 3981508"/>
              <a:gd name="connsiteY5" fmla="*/ 1347956 h 1347956"/>
              <a:gd name="connsiteX6" fmla="*/ 224664 w 3981508"/>
              <a:gd name="connsiteY6" fmla="*/ 1347956 h 1347956"/>
              <a:gd name="connsiteX7" fmla="*/ 0 w 3981508"/>
              <a:gd name="connsiteY7" fmla="*/ 1123292 h 1347956"/>
              <a:gd name="connsiteX8" fmla="*/ 0 w 3981508"/>
              <a:gd name="connsiteY8" fmla="*/ 224664 h 1347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81508" h="1347956">
                <a:moveTo>
                  <a:pt x="0" y="224664"/>
                </a:moveTo>
                <a:cubicBezTo>
                  <a:pt x="0" y="100585"/>
                  <a:pt x="100585" y="0"/>
                  <a:pt x="224664" y="0"/>
                </a:cubicBezTo>
                <a:lnTo>
                  <a:pt x="3756844" y="0"/>
                </a:lnTo>
                <a:cubicBezTo>
                  <a:pt x="3880923" y="0"/>
                  <a:pt x="3981508" y="100585"/>
                  <a:pt x="3981508" y="224664"/>
                </a:cubicBezTo>
                <a:lnTo>
                  <a:pt x="3981508" y="1123292"/>
                </a:lnTo>
                <a:cubicBezTo>
                  <a:pt x="3981508" y="1247371"/>
                  <a:pt x="3880923" y="1347956"/>
                  <a:pt x="3756844" y="1347956"/>
                </a:cubicBezTo>
                <a:lnTo>
                  <a:pt x="224664" y="1347956"/>
                </a:lnTo>
                <a:cubicBezTo>
                  <a:pt x="100585" y="1347956"/>
                  <a:pt x="0" y="1247371"/>
                  <a:pt x="0" y="1123292"/>
                </a:cubicBezTo>
                <a:lnTo>
                  <a:pt x="0" y="224664"/>
                </a:lnTo>
                <a:close/>
              </a:path>
            </a:pathLst>
          </a:custGeom>
        </p:spPr>
        <p:style>
          <a:lnRef idx="3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-9491525"/>
              <a:satOff val="-6236"/>
              <a:lumOff val="-12157"/>
              <a:alphaOff val="0"/>
            </a:schemeClr>
          </a:fillRef>
          <a:effectRef idx="1">
            <a:schemeClr val="accent3">
              <a:hueOff val="-9491525"/>
              <a:satOff val="-6236"/>
              <a:lumOff val="-1215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20789" tIns="120789" rIns="120789" bIns="120789" numCol="1" spcCol="1270" anchor="ctr" anchorCtr="0">
            <a:noAutofit/>
          </a:bodyPr>
          <a:lstStyle/>
          <a:p>
            <a:pPr defTabSz="833438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kumimoji="1" lang="ko-KR" altLang="en-US" sz="1875" dirty="0"/>
              <a:t>다수 고객의 </a:t>
            </a:r>
            <a:r>
              <a:rPr kumimoji="1" lang="ko-KR" altLang="en-US" sz="1875" dirty="0" err="1"/>
              <a:t>집객</a:t>
            </a:r>
            <a:r>
              <a:rPr kumimoji="1" lang="ko-KR" altLang="en-US" sz="1875" dirty="0"/>
              <a:t> 유도를 위한 </a:t>
            </a:r>
            <a:r>
              <a:rPr kumimoji="1" lang="en-US" sz="1875" dirty="0"/>
              <a:t>GOOD-WILL </a:t>
            </a:r>
            <a:r>
              <a:rPr kumimoji="1" lang="ko-KR" altLang="en-US" sz="1875" dirty="0"/>
              <a:t>조성</a:t>
            </a:r>
            <a:endParaRPr lang="ko-KR" altLang="en-US" sz="1875" dirty="0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고객 만족도 조사 결과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9610256"/>
              </p:ext>
            </p:extLst>
          </p:nvPr>
        </p:nvGraphicFramePr>
        <p:xfrm>
          <a:off x="827088" y="1539875"/>
          <a:ext cx="6710362" cy="3146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5234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타깃 분석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/>
              <a:t>주연령대</a:t>
            </a:r>
            <a:endParaRPr lang="en-US" altLang="ko-KR"/>
          </a:p>
          <a:p>
            <a:pPr lvl="1"/>
            <a:r>
              <a:rPr lang="en-US" altLang="ko-KR"/>
              <a:t>15~35</a:t>
            </a:r>
            <a:r>
              <a:rPr lang="ko-KR" altLang="en-US"/>
              <a:t>세</a:t>
            </a:r>
            <a:endParaRPr lang="en-US" altLang="ko-KR"/>
          </a:p>
          <a:p>
            <a:r>
              <a:rPr lang="ko-KR" altLang="en-US"/>
              <a:t>개성적</a:t>
            </a:r>
            <a:r>
              <a:rPr lang="en-US" altLang="ko-KR"/>
              <a:t>/</a:t>
            </a:r>
            <a:r>
              <a:rPr lang="ko-KR" altLang="en-US"/>
              <a:t>모방적</a:t>
            </a:r>
          </a:p>
          <a:p>
            <a:pPr lvl="1"/>
            <a:r>
              <a:rPr lang="en-US" altLang="ko-KR"/>
              <a:t>NEW FAMILY STYLE</a:t>
            </a:r>
          </a:p>
          <a:p>
            <a:pPr lvl="1"/>
            <a:r>
              <a:rPr lang="ko-KR" altLang="en-US"/>
              <a:t>자신만의 개성과 기호식을 즐김</a:t>
            </a:r>
            <a:endParaRPr lang="en-US" altLang="ko-KR"/>
          </a:p>
          <a:p>
            <a:r>
              <a:rPr lang="ko-KR" altLang="en-US"/>
              <a:t>알뜰형</a:t>
            </a:r>
          </a:p>
          <a:p>
            <a:pPr lvl="1"/>
            <a:r>
              <a:rPr lang="ko-KR" altLang="en-US"/>
              <a:t>절약적인 소비 행태로의 변화</a:t>
            </a:r>
            <a:endParaRPr lang="ko-KR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연출 방향</a:t>
            </a: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13943013"/>
              </p:ext>
            </p:extLst>
          </p:nvPr>
        </p:nvGraphicFramePr>
        <p:xfrm>
          <a:off x="827088" y="1539875"/>
          <a:ext cx="6710362" cy="314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6230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행사 전개 방향</a:t>
            </a:r>
          </a:p>
        </p:txBody>
      </p:sp>
      <p:graphicFrame>
        <p:nvGraphicFramePr>
          <p:cNvPr id="6" name="내용 개체 틀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2004549"/>
              </p:ext>
            </p:extLst>
          </p:nvPr>
        </p:nvGraphicFramePr>
        <p:xfrm>
          <a:off x="1015009" y="1177925"/>
          <a:ext cx="7113983" cy="3589754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9376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87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87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87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28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effectLst/>
                        </a:rPr>
                        <a:t>구분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>
                          <a:effectLst/>
                        </a:rPr>
                        <a:t>Pre</a:t>
                      </a:r>
                      <a:r>
                        <a:rPr lang="en-US" altLang="ko-KR" sz="1400" baseline="0">
                          <a:effectLst/>
                        </a:rPr>
                        <a:t> Event</a:t>
                      </a:r>
                      <a:endParaRPr lang="ko-KR" altLang="en-US" sz="1400"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effectLst/>
                        </a:rPr>
                        <a:t>Main Event</a:t>
                      </a:r>
                      <a:endParaRPr lang="ko-KR" altLang="en-US" sz="1400" dirty="0"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>
                          <a:effectLst/>
                        </a:rPr>
                        <a:t>Post</a:t>
                      </a:r>
                      <a:r>
                        <a:rPr lang="en-US" altLang="ko-KR" sz="1400" baseline="0" dirty="0">
                          <a:effectLst/>
                        </a:rPr>
                        <a:t> Event</a:t>
                      </a:r>
                      <a:endParaRPr lang="ko-KR" altLang="en-US" sz="1400" dirty="0">
                        <a:effectLst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282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>
                          <a:effectLst/>
                        </a:rPr>
                        <a:t>기간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>
                          <a:effectLst/>
                        </a:rPr>
                        <a:t>5</a:t>
                      </a:r>
                      <a:r>
                        <a:rPr lang="ko-KR" altLang="en-US" sz="1400">
                          <a:effectLst/>
                        </a:rPr>
                        <a:t>월 </a:t>
                      </a:r>
                      <a:r>
                        <a:rPr lang="en-US" altLang="ko-KR" sz="1400">
                          <a:effectLst/>
                        </a:rPr>
                        <a:t>29</a:t>
                      </a:r>
                      <a:r>
                        <a:rPr lang="ko-KR" altLang="en-US" sz="1400">
                          <a:effectLst/>
                        </a:rPr>
                        <a:t>일</a:t>
                      </a:r>
                      <a:r>
                        <a:rPr lang="en-US" altLang="ko-KR" sz="1400">
                          <a:effectLst/>
                        </a:rPr>
                        <a:t>~30</a:t>
                      </a:r>
                      <a:r>
                        <a:rPr lang="ko-KR" altLang="en-US" sz="1400">
                          <a:effectLst/>
                        </a:rPr>
                        <a:t>일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>
                          <a:effectLst/>
                        </a:rPr>
                        <a:t>5</a:t>
                      </a:r>
                      <a:r>
                        <a:rPr lang="ko-KR" altLang="en-US" sz="1400">
                          <a:effectLst/>
                        </a:rPr>
                        <a:t>월 </a:t>
                      </a:r>
                      <a:r>
                        <a:rPr lang="en-US" altLang="ko-KR" sz="1400">
                          <a:effectLst/>
                        </a:rPr>
                        <a:t>31</a:t>
                      </a:r>
                      <a:r>
                        <a:rPr lang="ko-KR" altLang="en-US" sz="1400">
                          <a:effectLst/>
                        </a:rPr>
                        <a:t>일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>
                          <a:effectLst/>
                        </a:rPr>
                        <a:t>5</a:t>
                      </a:r>
                      <a:r>
                        <a:rPr lang="ko-KR" altLang="en-US" sz="1400" dirty="0">
                          <a:effectLst/>
                        </a:rPr>
                        <a:t>월 </a:t>
                      </a:r>
                      <a:r>
                        <a:rPr lang="en-US" altLang="ko-KR" sz="1400" dirty="0">
                          <a:effectLst/>
                        </a:rPr>
                        <a:t>31</a:t>
                      </a:r>
                      <a:r>
                        <a:rPr lang="ko-KR" altLang="en-US" sz="1400" dirty="0">
                          <a:effectLst/>
                        </a:rPr>
                        <a:t>일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282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400" dirty="0">
                          <a:effectLst/>
                        </a:rPr>
                        <a:t>목적</a:t>
                      </a:r>
                    </a:p>
                  </a:txBody>
                  <a:tcPr marL="68580" marR="68580" marT="34290" marB="34290" vert="eaVert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effectLst/>
                        </a:rPr>
                        <a:t>호기심 유발</a:t>
                      </a:r>
                      <a:endParaRPr lang="en-US" altLang="ko-KR" sz="1400" dirty="0"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effectLst/>
                        </a:rPr>
                        <a:t>축제 분위기 조정</a:t>
                      </a:r>
                      <a:endParaRPr lang="en-US" altLang="ko-KR" sz="1400" dirty="0">
                        <a:effectLst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effectLst/>
                        </a:rPr>
                        <a:t>고정고객 확보</a:t>
                      </a:r>
                      <a:endParaRPr lang="en-US" altLang="ko-KR" sz="1400" dirty="0">
                        <a:effectLst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12822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68580" marR="68580" marT="34290" marB="34290" vert="eaVert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effectLst/>
                        </a:rPr>
                        <a:t>기대감 조성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effectLst/>
                        </a:rPr>
                        <a:t>매출 증대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>
                          <a:effectLst/>
                        </a:rPr>
                        <a:t>IMAGE UP</a:t>
                      </a:r>
                      <a:endParaRPr lang="ko-KR" altLang="en-US" sz="1400">
                        <a:effectLst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2822"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effectLst/>
                        </a:rPr>
                        <a:t>내용</a:t>
                      </a:r>
                    </a:p>
                  </a:txBody>
                  <a:tcPr marL="68580" marR="68580" marT="34290" marB="34290" vert="eaVert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dirty="0">
                          <a:effectLst/>
                        </a:rPr>
                        <a:t>전야제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>
                          <a:effectLst/>
                        </a:rPr>
                        <a:t>댄싱 그룹 본선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>
                          <a:effectLst/>
                        </a:rPr>
                        <a:t>페이스 페인팅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1282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>
                          <a:effectLst/>
                        </a:rPr>
                        <a:t>댄싱 컨테스트 예선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>
                          <a:effectLst/>
                        </a:rPr>
                        <a:t>다트왕 선발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>
                          <a:effectLst/>
                        </a:rPr>
                        <a:t>기념촬영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12822"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>
                          <a:effectLst/>
                        </a:rPr>
                        <a:t>가족 노래자랑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400" dirty="0" err="1">
                          <a:effectLst/>
                        </a:rPr>
                        <a:t>스틱</a:t>
                      </a:r>
                      <a:r>
                        <a:rPr lang="ko-KR" altLang="en-US" sz="1400" dirty="0">
                          <a:effectLst/>
                        </a:rPr>
                        <a:t> 풍선 증정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기회 요인</a:t>
            </a:r>
          </a:p>
        </p:txBody>
      </p:sp>
      <p:pic>
        <p:nvPicPr>
          <p:cNvPr id="4" name="내용 개체 틀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067694"/>
            <a:ext cx="2910296" cy="2400994"/>
          </a:xfrm>
        </p:spPr>
      </p:pic>
    </p:spTree>
    <p:extLst>
      <p:ext uri="{BB962C8B-B14F-4D97-AF65-F5344CB8AC3E}">
        <p14:creationId xmlns:p14="http://schemas.microsoft.com/office/powerpoint/2010/main" val="749962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고객 조사</a:t>
            </a:r>
          </a:p>
        </p:txBody>
      </p:sp>
      <p:pic>
        <p:nvPicPr>
          <p:cNvPr id="6" name="고객조사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7500" end="4350.3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5888" y="1539875"/>
            <a:ext cx="5592762" cy="3146425"/>
          </a:xfrm>
        </p:spPr>
      </p:pic>
    </p:spTree>
    <p:extLst>
      <p:ext uri="{BB962C8B-B14F-4D97-AF65-F5344CB8AC3E}">
        <p14:creationId xmlns:p14="http://schemas.microsoft.com/office/powerpoint/2010/main" val="1314590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video>
              <p:cMediaNode vol="80000" showWhenStopped="0">
                <p:cTn id="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4" objId="6"/>
        <p14:stopEvt time="77" objId="6"/>
      </p14:showEvtLst>
    </p:ext>
  </p:extLs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고객 만족도 평가</a:t>
            </a:r>
            <a:endParaRPr lang="ko-KR" altLang="en-US" dirty="0"/>
          </a:p>
        </p:txBody>
      </p:sp>
      <p:graphicFrame>
        <p:nvGraphicFramePr>
          <p:cNvPr id="4" name="내용 개체 틀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3533731"/>
              </p:ext>
            </p:extLst>
          </p:nvPr>
        </p:nvGraphicFramePr>
        <p:xfrm>
          <a:off x="467544" y="1635646"/>
          <a:ext cx="1944215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8843">
                  <a:extLst>
                    <a:ext uri="{9D8B030D-6E8A-4147-A177-3AD203B41FA5}">
                      <a16:colId xmlns:a16="http://schemas.microsoft.com/office/drawing/2014/main" val="292765166"/>
                    </a:ext>
                  </a:extLst>
                </a:gridCol>
                <a:gridCol w="388843">
                  <a:extLst>
                    <a:ext uri="{9D8B030D-6E8A-4147-A177-3AD203B41FA5}">
                      <a16:colId xmlns:a16="http://schemas.microsoft.com/office/drawing/2014/main" val="2482902276"/>
                    </a:ext>
                  </a:extLst>
                </a:gridCol>
                <a:gridCol w="388843">
                  <a:extLst>
                    <a:ext uri="{9D8B030D-6E8A-4147-A177-3AD203B41FA5}">
                      <a16:colId xmlns:a16="http://schemas.microsoft.com/office/drawing/2014/main" val="414807879"/>
                    </a:ext>
                  </a:extLst>
                </a:gridCol>
                <a:gridCol w="345639">
                  <a:extLst>
                    <a:ext uri="{9D8B030D-6E8A-4147-A177-3AD203B41FA5}">
                      <a16:colId xmlns:a16="http://schemas.microsoft.com/office/drawing/2014/main" val="991817790"/>
                    </a:ext>
                  </a:extLst>
                </a:gridCol>
                <a:gridCol w="432047">
                  <a:extLst>
                    <a:ext uri="{9D8B030D-6E8A-4147-A177-3AD203B41FA5}">
                      <a16:colId xmlns:a16="http://schemas.microsoft.com/office/drawing/2014/main" val="2952380562"/>
                    </a:ext>
                  </a:extLst>
                </a:gridCol>
              </a:tblGrid>
              <a:tr h="828092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79727" marR="79727"/>
                </a:tc>
                <a:extLst>
                  <a:ext uri="{0D108BD9-81ED-4DB2-BD59-A6C34878D82A}">
                    <a16:rowId xmlns:a16="http://schemas.microsoft.com/office/drawing/2014/main" val="3206998654"/>
                  </a:ext>
                </a:extLst>
              </a:tr>
              <a:tr h="828092"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marL="79727" marR="79727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marL="79727" marR="79727"/>
                </a:tc>
                <a:extLst>
                  <a:ext uri="{0D108BD9-81ED-4DB2-BD59-A6C34878D82A}">
                    <a16:rowId xmlns:a16="http://schemas.microsoft.com/office/drawing/2014/main" val="2787055045"/>
                  </a:ext>
                </a:extLst>
              </a:tr>
            </a:tbl>
          </a:graphicData>
        </a:graphic>
      </p:graphicFrame>
      <p:pic>
        <p:nvPicPr>
          <p:cNvPr id="5" name="배경음악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7525" y="232727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833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15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이온">
  <a:themeElements>
    <a:clrScheme name="이온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이온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이온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698</TotalTime>
  <Words>124</Words>
  <Application>Microsoft Office PowerPoint</Application>
  <PresentationFormat>화면 슬라이드 쇼(16:9)</PresentationFormat>
  <Paragraphs>50</Paragraphs>
  <Slides>9</Slides>
  <Notes>1</Notes>
  <HiddenSlides>0</HiddenSlides>
  <MMClips>2</MMClips>
  <ScaleCrop>false</ScaleCrop>
  <HeadingPairs>
    <vt:vector size="8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  <vt:variant>
        <vt:lpstr>재구성한 쇼</vt:lpstr>
      </vt:variant>
      <vt:variant>
        <vt:i4>1</vt:i4>
      </vt:variant>
    </vt:vector>
  </HeadingPairs>
  <TitlesOfParts>
    <vt:vector size="16" baseType="lpstr">
      <vt:lpstr>Wingdings 3</vt:lpstr>
      <vt:lpstr>Century Gothic</vt:lpstr>
      <vt:lpstr>Arial</vt:lpstr>
      <vt:lpstr>Times New Roman</vt:lpstr>
      <vt:lpstr>맑은 고딕</vt:lpstr>
      <vt:lpstr>이온</vt:lpstr>
      <vt:lpstr>고객 판매 보고서</vt:lpstr>
      <vt:lpstr>기획 의도</vt:lpstr>
      <vt:lpstr>고객 만족도 조사 결과</vt:lpstr>
      <vt:lpstr>타깃 분석</vt:lpstr>
      <vt:lpstr>연출 방향</vt:lpstr>
      <vt:lpstr>행사 전개 방향</vt:lpstr>
      <vt:lpstr>기회 요인</vt:lpstr>
      <vt:lpstr>고객 조사</vt:lpstr>
      <vt:lpstr>고객 만족도 평가</vt:lpstr>
      <vt:lpstr>기획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subject>기획서</dc:subject>
  <dc:creator>aaa</dc:creator>
  <cp:lastModifiedBy>Cho</cp:lastModifiedBy>
  <cp:revision>89</cp:revision>
  <dcterms:created xsi:type="dcterms:W3CDTF">2008-12-27T08:25:01Z</dcterms:created>
  <dcterms:modified xsi:type="dcterms:W3CDTF">2018-06-14T19:39:21Z</dcterms:modified>
</cp:coreProperties>
</file>